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</p:sldIdLst>
  <p:sldSz cy="7772400" cx="10058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" name="Google Shape;2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73196ef0d4_0_17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Google Shape;27;g73196ef0d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rgbClr val="EEFF41">
            <a:alpha val="42350"/>
          </a:srgbClr>
        </a:solidFill>
      </p:bgPr>
    </p:bg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 txBox="1"/>
          <p:nvPr/>
        </p:nvSpPr>
        <p:spPr>
          <a:xfrm>
            <a:off x="473735" y="1336625"/>
            <a:ext cx="89334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Verdana"/>
                <a:ea typeface="Verdana"/>
                <a:cs typeface="Verdana"/>
                <a:sym typeface="Verdana"/>
              </a:rPr>
              <a:t>How to use this template...</a:t>
            </a:r>
            <a:endParaRPr sz="48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" name="Google Shape;8;p2"/>
          <p:cNvSpPr txBox="1"/>
          <p:nvPr/>
        </p:nvSpPr>
        <p:spPr>
          <a:xfrm>
            <a:off x="456810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1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On slide 2, edit the text in the blue box to include your sites details.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" name="Google Shape;9;p2"/>
          <p:cNvSpPr txBox="1"/>
          <p:nvPr/>
        </p:nvSpPr>
        <p:spPr>
          <a:xfrm>
            <a:off x="3391281" y="2846504"/>
            <a:ext cx="2443800" cy="13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2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When you’re done inputting your information, select slide 2 in the sidebar.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" name="Google Shape;10;p2"/>
          <p:cNvSpPr txBox="1"/>
          <p:nvPr/>
        </p:nvSpPr>
        <p:spPr>
          <a:xfrm>
            <a:off x="6494942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3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“File”,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“Download”,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“PDF Document (.pdf)”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1009" y="4138201"/>
            <a:ext cx="2672656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5065" y="4138201"/>
            <a:ext cx="2806144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" name="Google Shape;13;p2"/>
          <p:cNvPicPr preferRelativeResize="0"/>
          <p:nvPr/>
        </p:nvPicPr>
        <p:blipFill rotWithShape="1">
          <a:blip r:embed="rId4">
            <a:alphaModFix/>
          </a:blip>
          <a:srcRect b="0" l="0" r="4223" t="0"/>
          <a:stretch/>
        </p:blipFill>
        <p:spPr>
          <a:xfrm>
            <a:off x="6532620" y="4138200"/>
            <a:ext cx="2971815" cy="2094215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" name="Google Shape;14;p2"/>
          <p:cNvSpPr/>
          <p:nvPr/>
        </p:nvSpPr>
        <p:spPr>
          <a:xfrm>
            <a:off x="7850475" y="5312600"/>
            <a:ext cx="1556700" cy="152100"/>
          </a:xfrm>
          <a:prstGeom prst="rect">
            <a:avLst/>
          </a:prstGeom>
          <a:noFill/>
          <a:ln cap="flat" cmpd="sng" w="38100">
            <a:solidFill>
              <a:srgbClr val="00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1">
  <p:cSld name="TITLE_1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"/>
          <p:cNvPicPr preferRelativeResize="0"/>
          <p:nvPr/>
        </p:nvPicPr>
        <p:blipFill rotWithShape="1">
          <a:blip r:embed="rId2">
            <a:alphaModFix/>
          </a:blip>
          <a:srcRect b="56462" l="31464" r="32694" t="7400"/>
          <a:stretch/>
        </p:blipFill>
        <p:spPr>
          <a:xfrm>
            <a:off x="3163875" y="575250"/>
            <a:ext cx="3603751" cy="280857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"/>
          <p:cNvSpPr txBox="1"/>
          <p:nvPr/>
        </p:nvSpPr>
        <p:spPr>
          <a:xfrm>
            <a:off x="1921250" y="3031539"/>
            <a:ext cx="65814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dk1"/>
                </a:solidFill>
                <a:highlight>
                  <a:srgbClr val="FFFFFF"/>
                </a:highlight>
              </a:rPr>
              <a:t>Pakitawagan ang</a:t>
            </a:r>
            <a:endParaRPr sz="6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" name="Google Shape;18;p3"/>
          <p:cNvSpPr txBox="1"/>
          <p:nvPr/>
        </p:nvSpPr>
        <p:spPr>
          <a:xfrm>
            <a:off x="301675" y="5332539"/>
            <a:ext cx="94713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dk1"/>
                </a:solidFill>
                <a:highlight>
                  <a:srgbClr val="FFFFFF"/>
                </a:highlight>
              </a:rPr>
              <a:t>para makipag-usap</a:t>
            </a:r>
            <a:br>
              <a:rPr lang="en" sz="6000">
                <a:solidFill>
                  <a:schemeClr val="dk1"/>
                </a:solidFill>
                <a:highlight>
                  <a:srgbClr val="FFFFFF"/>
                </a:highlight>
              </a:rPr>
            </a:br>
            <a:r>
              <a:rPr lang="en" sz="6000">
                <a:solidFill>
                  <a:schemeClr val="dk1"/>
                </a:solidFill>
                <a:highlight>
                  <a:srgbClr val="FFFFFF"/>
                </a:highlight>
              </a:rPr>
              <a:t>sa amin</a:t>
            </a:r>
            <a:endParaRPr sz="6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" name="Google Shape;19;p3"/>
          <p:cNvSpPr txBox="1"/>
          <p:nvPr/>
        </p:nvSpPr>
        <p:spPr>
          <a:xfrm>
            <a:off x="372221" y="7106082"/>
            <a:ext cx="58878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Verdana"/>
                <a:ea typeface="Verdana"/>
                <a:cs typeface="Verdana"/>
                <a:sym typeface="Verdana"/>
              </a:rPr>
              <a:t>HH6 - Filipino - “Please call phone number to talk to us”</a:t>
            </a:r>
            <a:endParaRPr sz="900">
              <a:solidFill>
                <a:srgbClr val="66666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" name="Google Shape;20;p3"/>
          <p:cNvSpPr/>
          <p:nvPr/>
        </p:nvSpPr>
        <p:spPr>
          <a:xfrm>
            <a:off x="579450" y="4224295"/>
            <a:ext cx="8899500" cy="1201200"/>
          </a:xfrm>
          <a:prstGeom prst="rect">
            <a:avLst/>
          </a:prstGeom>
          <a:solidFill>
            <a:srgbClr val="E3F4F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/>
        </p:nvSpPr>
        <p:spPr>
          <a:xfrm>
            <a:off x="689412" y="4264506"/>
            <a:ext cx="8679600" cy="12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Verdana"/>
                <a:ea typeface="Verdana"/>
                <a:cs typeface="Verdana"/>
                <a:sym typeface="Verdana"/>
              </a:rPr>
              <a:t>+1-856-888-8888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