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" name="Google Shape;2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Google Shape;26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579450" y="3317350"/>
            <a:ext cx="88995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dk1"/>
                </a:solidFill>
              </a:rPr>
              <a:t>Чтобы поговорить</a:t>
            </a:r>
            <a:br>
              <a:rPr lang="en" sz="6000">
                <a:solidFill>
                  <a:schemeClr val="dk1"/>
                </a:solidFill>
              </a:rPr>
            </a:br>
            <a:r>
              <a:rPr lang="en" sz="6000">
                <a:solidFill>
                  <a:schemeClr val="dk1"/>
                </a:solidFill>
              </a:rPr>
              <a:t>с нами, позвоните по номеру</a:t>
            </a:r>
            <a:endParaRPr sz="6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Russian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579450" y="5700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/>
        </p:nvSpPr>
        <p:spPr>
          <a:xfrm>
            <a:off x="689412" y="5684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