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0" r:id="rId4"/>
  </p:sldMasterIdLst>
  <p:notesMasterIdLst>
    <p:notesMasterId r:id="rId5"/>
  </p:notesMasterIdLst>
  <p:sldIdLst>
    <p:sldId id="256" r:id="rId6"/>
    <p:sldId id="257" r:id="rId7"/>
  </p:sldIdLst>
  <p:sldSz cy="21945600" cx="14630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6912">
          <p15:clr>
            <a:srgbClr val="A4A3A4"/>
          </p15:clr>
        </p15:guide>
        <p15:guide id="2" pos="460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6912" orient="horz"/>
        <p:guide pos="460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286323" y="685800"/>
            <a:ext cx="228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:notes"/>
          <p:cNvSpPr/>
          <p:nvPr>
            <p:ph idx="2" type="sldImg"/>
          </p:nvPr>
        </p:nvSpPr>
        <p:spPr>
          <a:xfrm>
            <a:off x="2286323" y="685800"/>
            <a:ext cx="228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" name="Google Shape;21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g8322642880_0_10:notes"/>
          <p:cNvSpPr/>
          <p:nvPr>
            <p:ph idx="2" type="sldImg"/>
          </p:nvPr>
        </p:nvSpPr>
        <p:spPr>
          <a:xfrm>
            <a:off x="2286323" y="685800"/>
            <a:ext cx="228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" name="Google Shape;25;g8322642880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6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7;p2"/>
          <p:cNvSpPr txBox="1"/>
          <p:nvPr/>
        </p:nvSpPr>
        <p:spPr>
          <a:xfrm>
            <a:off x="1442663" y="1686119"/>
            <a:ext cx="12521100" cy="56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0">
                <a:solidFill>
                  <a:srgbClr val="2179A5"/>
                </a:solidFill>
                <a:latin typeface="Verdana"/>
                <a:ea typeface="Verdana"/>
                <a:cs typeface="Verdana"/>
                <a:sym typeface="Verdana"/>
              </a:rPr>
              <a:t>Appointment needed to be tested</a:t>
            </a:r>
            <a:endParaRPr sz="12000">
              <a:solidFill>
                <a:srgbClr val="2179A5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8" name="Google Shape;8;p2"/>
          <p:cNvSpPr txBox="1"/>
          <p:nvPr/>
        </p:nvSpPr>
        <p:spPr>
          <a:xfrm>
            <a:off x="1442675" y="8217323"/>
            <a:ext cx="12521100" cy="296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500">
                <a:latin typeface="Verdana"/>
                <a:ea typeface="Verdana"/>
                <a:cs typeface="Verdana"/>
                <a:sym typeface="Verdana"/>
              </a:rPr>
              <a:t>Appointments are available at</a:t>
            </a:r>
            <a:endParaRPr sz="850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9" name="Google Shape;9;p2"/>
          <p:cNvSpPr txBox="1"/>
          <p:nvPr/>
        </p:nvSpPr>
        <p:spPr>
          <a:xfrm>
            <a:off x="374549" y="21286824"/>
            <a:ext cx="12471000" cy="26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rgbClr val="666666"/>
                </a:solidFill>
                <a:latin typeface="Verdana"/>
                <a:ea typeface="Verdana"/>
                <a:cs typeface="Verdana"/>
                <a:sym typeface="Verdana"/>
              </a:rPr>
              <a:t>PT3 - English - “Appointment needed to be tested. Appointments available at…”</a:t>
            </a:r>
            <a:endParaRPr sz="600">
              <a:solidFill>
                <a:srgbClr val="666666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solidFill>
          <a:srgbClr val="EEFF41">
            <a:alpha val="42460"/>
          </a:srgbClr>
        </a:solidFill>
      </p:bgPr>
    </p:bg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3"/>
          <p:cNvSpPr txBox="1"/>
          <p:nvPr/>
        </p:nvSpPr>
        <p:spPr>
          <a:xfrm>
            <a:off x="1464541" y="1017252"/>
            <a:ext cx="12618600" cy="354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>
                <a:latin typeface="Verdana"/>
                <a:ea typeface="Verdana"/>
                <a:cs typeface="Verdana"/>
                <a:sym typeface="Verdana"/>
              </a:rPr>
              <a:t>How to use this template...</a:t>
            </a:r>
            <a:endParaRPr sz="9600"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2" name="Google Shape;12;p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919791" y="4879924"/>
            <a:ext cx="3936125" cy="5363176"/>
          </a:xfrm>
          <a:prstGeom prst="rect">
            <a:avLst/>
          </a:prstGeom>
          <a:noFill/>
          <a:ln cap="flat" cmpd="sng" w="762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3" name="Google Shape;13;p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919791" y="10807968"/>
            <a:ext cx="3936126" cy="4681401"/>
          </a:xfrm>
          <a:prstGeom prst="rect">
            <a:avLst/>
          </a:prstGeom>
          <a:noFill/>
          <a:ln cap="flat" cmpd="sng" w="762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4" name="Google Shape;14;p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919791" y="16097977"/>
            <a:ext cx="3936124" cy="4855998"/>
          </a:xfrm>
          <a:prstGeom prst="rect">
            <a:avLst/>
          </a:prstGeom>
          <a:noFill/>
          <a:ln cap="flat" cmpd="sng" w="762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5" name="Google Shape;15;p3"/>
          <p:cNvSpPr txBox="1"/>
          <p:nvPr/>
        </p:nvSpPr>
        <p:spPr>
          <a:xfrm>
            <a:off x="1464541" y="4910625"/>
            <a:ext cx="6670200" cy="354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00">
                <a:latin typeface="Verdana"/>
                <a:ea typeface="Verdana"/>
                <a:cs typeface="Verdana"/>
                <a:sym typeface="Verdana"/>
              </a:rPr>
              <a:t>Step 1</a:t>
            </a:r>
            <a:endParaRPr b="1" sz="36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6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latin typeface="Verdana"/>
                <a:ea typeface="Verdana"/>
                <a:cs typeface="Verdana"/>
                <a:sym typeface="Verdana"/>
              </a:rPr>
              <a:t>On slide 2, edit the text in [brackets] to include your sites details.</a:t>
            </a:r>
            <a:endParaRPr sz="360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6" name="Google Shape;16;p3"/>
          <p:cNvSpPr txBox="1"/>
          <p:nvPr/>
        </p:nvSpPr>
        <p:spPr>
          <a:xfrm>
            <a:off x="1464541" y="10770856"/>
            <a:ext cx="6670200" cy="354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00">
                <a:latin typeface="Verdana"/>
                <a:ea typeface="Verdana"/>
                <a:cs typeface="Verdana"/>
                <a:sym typeface="Verdana"/>
              </a:rPr>
              <a:t>Step 2</a:t>
            </a:r>
            <a:endParaRPr b="1" sz="36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6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latin typeface="Verdana"/>
                <a:ea typeface="Verdana"/>
                <a:cs typeface="Verdana"/>
                <a:sym typeface="Verdana"/>
              </a:rPr>
              <a:t>When you’re done inputting your information, select slide 2 in the sidebar.</a:t>
            </a:r>
            <a:endParaRPr sz="360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7" name="Google Shape;17;p3"/>
          <p:cNvSpPr txBox="1"/>
          <p:nvPr/>
        </p:nvSpPr>
        <p:spPr>
          <a:xfrm>
            <a:off x="1464541" y="16097975"/>
            <a:ext cx="6670200" cy="354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00">
                <a:latin typeface="Verdana"/>
                <a:ea typeface="Verdana"/>
                <a:cs typeface="Verdana"/>
                <a:sym typeface="Verdana"/>
              </a:rPr>
              <a:t>Step 3</a:t>
            </a:r>
            <a:endParaRPr b="1" sz="36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6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latin typeface="Verdana"/>
                <a:ea typeface="Verdana"/>
                <a:cs typeface="Verdana"/>
                <a:sym typeface="Verdana"/>
              </a:rPr>
              <a:t>Click “File”, next</a:t>
            </a:r>
            <a:endParaRPr sz="36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latin typeface="Verdana"/>
                <a:ea typeface="Verdana"/>
                <a:cs typeface="Verdana"/>
                <a:sym typeface="Verdana"/>
              </a:rPr>
              <a:t>click “Download”, next</a:t>
            </a:r>
            <a:endParaRPr sz="36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latin typeface="Verdana"/>
                <a:ea typeface="Verdana"/>
                <a:cs typeface="Verdana"/>
                <a:sym typeface="Verdana"/>
              </a:rPr>
              <a:t>click “PDF Document (.pdf)”</a:t>
            </a:r>
            <a:endParaRPr sz="360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8" name="Google Shape;18;p3"/>
          <p:cNvSpPr/>
          <p:nvPr/>
        </p:nvSpPr>
        <p:spPr>
          <a:xfrm>
            <a:off x="10458198" y="17878300"/>
            <a:ext cx="1880700" cy="196800"/>
          </a:xfrm>
          <a:prstGeom prst="rect">
            <a:avLst/>
          </a:prstGeom>
          <a:noFill/>
          <a:ln cap="flat" cmpd="sng" w="28575">
            <a:solidFill>
              <a:srgbClr val="00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FFFF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EEFF41">
            <a:alpha val="42460"/>
          </a:srgbClr>
        </a:solidFill>
      </p:bgPr>
    </p:bg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5"/>
          <p:cNvSpPr txBox="1"/>
          <p:nvPr/>
        </p:nvSpPr>
        <p:spPr>
          <a:xfrm>
            <a:off x="1442675" y="12690701"/>
            <a:ext cx="12521100" cy="471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500">
                <a:latin typeface="Verdana"/>
                <a:ea typeface="Verdana"/>
                <a:cs typeface="Verdana"/>
                <a:sym typeface="Verdana"/>
              </a:rPr>
              <a:t>[insert website url or other appointment contact info here]</a:t>
            </a:r>
            <a:endParaRPr sz="8500"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