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" name="Google Shape;2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" name="Google Shape;24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/>
        </p:nvSpPr>
        <p:spPr>
          <a:xfrm>
            <a:off x="579475" y="725450"/>
            <a:ext cx="8899500" cy="3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We’re sorry,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you do not have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an appointment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" name="Google Shape;17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HH26 - English - “We’re sorry, you do not have an appointment…”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/>
        </p:nvSpPr>
        <p:spPr>
          <a:xfrm>
            <a:off x="731550" y="4474425"/>
            <a:ext cx="8595300" cy="21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2179A5"/>
                </a:solidFill>
                <a:latin typeface="Verdana"/>
                <a:ea typeface="Verdana"/>
                <a:cs typeface="Verdana"/>
                <a:sym typeface="Verdana"/>
              </a:rPr>
              <a:t>[Insert text to describe the next steps for participants who do not have an appointment]</a:t>
            </a:r>
            <a:endParaRPr sz="4000">
              <a:solidFill>
                <a:srgbClr val="2179A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