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strictFirstAndLastChars="0" saveSubsetFonts="1">
  <p:sldMasterIdLst>
    <p:sldMasterId id="2147483650" r:id="rId4"/>
  </p:sldMasterIdLst>
  <p:notesMasterIdLst>
    <p:notesMasterId r:id="rId5"/>
  </p:notesMasterIdLst>
  <p:sldIdLst>
    <p:sldId id="256" r:id="rId6"/>
    <p:sldId id="257" r:id="rId7"/>
  </p:sldIdLst>
  <p:sldSz cy="7772400" cx="100584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448">
          <p15:clr>
            <a:srgbClr val="A4A3A4"/>
          </p15:clr>
        </p15:guide>
        <p15:guide id="2" pos="316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448" orient="horz"/>
        <p:guide pos="3168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210584" y="685800"/>
            <a:ext cx="4437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:notes"/>
          <p:cNvSpPr/>
          <p:nvPr>
            <p:ph idx="2" type="sldImg"/>
          </p:nvPr>
        </p:nvSpPr>
        <p:spPr>
          <a:xfrm>
            <a:off x="1210584" y="685800"/>
            <a:ext cx="4437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" name="Google Shape;23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g73196ef0d4_0_17:notes"/>
          <p:cNvSpPr/>
          <p:nvPr>
            <p:ph idx="2" type="sldImg"/>
          </p:nvPr>
        </p:nvSpPr>
        <p:spPr>
          <a:xfrm>
            <a:off x="1210584" y="685800"/>
            <a:ext cx="4437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" name="Google Shape;27;g73196ef0d4_0_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Relationship Id="rId3" Type="http://schemas.openxmlformats.org/officeDocument/2006/relationships/image" Target="../media/image2.png"/><Relationship Id="rId4" Type="http://schemas.openxmlformats.org/officeDocument/2006/relationships/image" Target="../media/image4.png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bg>
      <p:bgPr>
        <a:solidFill>
          <a:srgbClr val="EEFF41">
            <a:alpha val="42350"/>
          </a:srgbClr>
        </a:solidFill>
      </p:bgPr>
    </p:bg>
    <p:spTree>
      <p:nvGrpSpPr>
        <p:cNvPr id="6" name="Shape 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Google Shape;7;p2"/>
          <p:cNvSpPr txBox="1"/>
          <p:nvPr/>
        </p:nvSpPr>
        <p:spPr>
          <a:xfrm>
            <a:off x="473735" y="1336625"/>
            <a:ext cx="8933400" cy="1116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4800">
                <a:latin typeface="Verdana"/>
                <a:ea typeface="Verdana"/>
                <a:cs typeface="Verdana"/>
                <a:sym typeface="Verdana"/>
              </a:rPr>
              <a:t>How to use this template...</a:t>
            </a:r>
            <a:endParaRPr sz="4800"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8" name="Google Shape;8;p2"/>
          <p:cNvSpPr txBox="1"/>
          <p:nvPr/>
        </p:nvSpPr>
        <p:spPr>
          <a:xfrm>
            <a:off x="456810" y="2846500"/>
            <a:ext cx="2443800" cy="121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latin typeface="Verdana"/>
                <a:ea typeface="Verdana"/>
                <a:cs typeface="Verdana"/>
                <a:sym typeface="Verdana"/>
              </a:rPr>
              <a:t>Step 1</a:t>
            </a:r>
            <a:endParaRPr b="1" sz="1200">
              <a:latin typeface="Verdana"/>
              <a:ea typeface="Verdana"/>
              <a:cs typeface="Verdana"/>
              <a:sym typeface="Verdan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200">
              <a:latin typeface="Verdana"/>
              <a:ea typeface="Verdana"/>
              <a:cs typeface="Verdana"/>
              <a:sym typeface="Verdan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Verdana"/>
                <a:ea typeface="Verdana"/>
                <a:cs typeface="Verdana"/>
                <a:sym typeface="Verdana"/>
              </a:rPr>
              <a:t>On slide 2, edit the text in the blue box to include your sites details.</a:t>
            </a:r>
            <a:endParaRPr sz="1200"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9" name="Google Shape;9;p2"/>
          <p:cNvSpPr txBox="1"/>
          <p:nvPr/>
        </p:nvSpPr>
        <p:spPr>
          <a:xfrm>
            <a:off x="3391281" y="2846504"/>
            <a:ext cx="2443800" cy="139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latin typeface="Verdana"/>
                <a:ea typeface="Verdana"/>
                <a:cs typeface="Verdana"/>
                <a:sym typeface="Verdana"/>
              </a:rPr>
              <a:t>Step 2</a:t>
            </a:r>
            <a:endParaRPr b="1" sz="1200">
              <a:latin typeface="Verdana"/>
              <a:ea typeface="Verdana"/>
              <a:cs typeface="Verdana"/>
              <a:sym typeface="Verdan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200">
              <a:latin typeface="Verdana"/>
              <a:ea typeface="Verdana"/>
              <a:cs typeface="Verdana"/>
              <a:sym typeface="Verdan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Verdana"/>
                <a:ea typeface="Verdana"/>
                <a:cs typeface="Verdana"/>
                <a:sym typeface="Verdana"/>
              </a:rPr>
              <a:t>When you’re done inputting your information, select slide 2 in the sidebar.</a:t>
            </a:r>
            <a:endParaRPr sz="1200"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10" name="Google Shape;10;p2"/>
          <p:cNvSpPr txBox="1"/>
          <p:nvPr/>
        </p:nvSpPr>
        <p:spPr>
          <a:xfrm>
            <a:off x="6494942" y="2846500"/>
            <a:ext cx="2443800" cy="121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latin typeface="Verdana"/>
                <a:ea typeface="Verdana"/>
                <a:cs typeface="Verdana"/>
                <a:sym typeface="Verdana"/>
              </a:rPr>
              <a:t>Step 3</a:t>
            </a:r>
            <a:endParaRPr b="1" sz="1200">
              <a:latin typeface="Verdana"/>
              <a:ea typeface="Verdana"/>
              <a:cs typeface="Verdana"/>
              <a:sym typeface="Verdan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200">
              <a:latin typeface="Verdana"/>
              <a:ea typeface="Verdana"/>
              <a:cs typeface="Verdana"/>
              <a:sym typeface="Verdan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Verdana"/>
                <a:ea typeface="Verdana"/>
                <a:cs typeface="Verdana"/>
                <a:sym typeface="Verdana"/>
              </a:rPr>
              <a:t>Click “File”, next</a:t>
            </a:r>
            <a:endParaRPr sz="1200">
              <a:latin typeface="Verdana"/>
              <a:ea typeface="Verdana"/>
              <a:cs typeface="Verdana"/>
              <a:sym typeface="Verdan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Verdana"/>
                <a:ea typeface="Verdana"/>
                <a:cs typeface="Verdana"/>
                <a:sym typeface="Verdana"/>
              </a:rPr>
              <a:t>click “Download”, next</a:t>
            </a:r>
            <a:endParaRPr sz="1200">
              <a:latin typeface="Verdana"/>
              <a:ea typeface="Verdana"/>
              <a:cs typeface="Verdana"/>
              <a:sym typeface="Verdan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Verdana"/>
                <a:ea typeface="Verdana"/>
                <a:cs typeface="Verdana"/>
                <a:sym typeface="Verdana"/>
              </a:rPr>
              <a:t>click “PDF Document (.pdf)”</a:t>
            </a:r>
            <a:endParaRPr sz="1200">
              <a:latin typeface="Verdana"/>
              <a:ea typeface="Verdana"/>
              <a:cs typeface="Verdana"/>
              <a:sym typeface="Verdana"/>
            </a:endParaRPr>
          </a:p>
        </p:txBody>
      </p:sp>
      <p:pic>
        <p:nvPicPr>
          <p:cNvPr id="11" name="Google Shape;11;p2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511009" y="4138201"/>
            <a:ext cx="2672656" cy="2094214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12" name="Google Shape;12;p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455065" y="4138201"/>
            <a:ext cx="2806144" cy="2094214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13" name="Google Shape;13;p2"/>
          <p:cNvPicPr preferRelativeResize="0"/>
          <p:nvPr/>
        </p:nvPicPr>
        <p:blipFill rotWithShape="1">
          <a:blip r:embed="rId4">
            <a:alphaModFix/>
          </a:blip>
          <a:srcRect b="0" l="0" r="4223" t="0"/>
          <a:stretch/>
        </p:blipFill>
        <p:spPr>
          <a:xfrm>
            <a:off x="6532620" y="4138200"/>
            <a:ext cx="2971815" cy="2094215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14" name="Google Shape;14;p2"/>
          <p:cNvSpPr/>
          <p:nvPr/>
        </p:nvSpPr>
        <p:spPr>
          <a:xfrm>
            <a:off x="7850475" y="5312600"/>
            <a:ext cx="1556700" cy="152100"/>
          </a:xfrm>
          <a:prstGeom prst="rect">
            <a:avLst/>
          </a:prstGeom>
          <a:noFill/>
          <a:ln cap="flat" cmpd="sng" w="38100">
            <a:solidFill>
              <a:srgbClr val="00FF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 1">
  <p:cSld name="TITLE_1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Google Shape;16;p3"/>
          <p:cNvPicPr preferRelativeResize="0"/>
          <p:nvPr/>
        </p:nvPicPr>
        <p:blipFill rotWithShape="1">
          <a:blip r:embed="rId2">
            <a:alphaModFix/>
          </a:blip>
          <a:srcRect b="56462" l="31464" r="32694" t="7400"/>
          <a:stretch/>
        </p:blipFill>
        <p:spPr>
          <a:xfrm>
            <a:off x="3163875" y="575250"/>
            <a:ext cx="3603751" cy="2808574"/>
          </a:xfrm>
          <a:prstGeom prst="rect">
            <a:avLst/>
          </a:prstGeom>
          <a:noFill/>
          <a:ln>
            <a:noFill/>
          </a:ln>
        </p:spPr>
      </p:pic>
      <p:sp>
        <p:nvSpPr>
          <p:cNvPr id="17" name="Google Shape;17;p3"/>
          <p:cNvSpPr txBox="1"/>
          <p:nvPr/>
        </p:nvSpPr>
        <p:spPr>
          <a:xfrm>
            <a:off x="579450" y="3206200"/>
            <a:ext cx="8899500" cy="964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6000">
                <a:solidFill>
                  <a:schemeClr val="dk1"/>
                </a:solidFill>
                <a:highlight>
                  <a:srgbClr val="FFFFFF"/>
                </a:highlight>
              </a:rPr>
              <a:t>문의사항이 있으시면</a:t>
            </a:r>
            <a:endParaRPr sz="6000"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18" name="Google Shape;18;p3"/>
          <p:cNvSpPr txBox="1"/>
          <p:nvPr/>
        </p:nvSpPr>
        <p:spPr>
          <a:xfrm>
            <a:off x="579450" y="5507200"/>
            <a:ext cx="8899500" cy="964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6000">
                <a:solidFill>
                  <a:schemeClr val="dk1"/>
                </a:solidFill>
                <a:highlight>
                  <a:srgbClr val="FFFFFF"/>
                </a:highlight>
              </a:rPr>
              <a:t>번으로 전화해 주시기 바랍니다.</a:t>
            </a:r>
            <a:endParaRPr sz="6000"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19" name="Google Shape;19;p3"/>
          <p:cNvSpPr txBox="1"/>
          <p:nvPr/>
        </p:nvSpPr>
        <p:spPr>
          <a:xfrm>
            <a:off x="372221" y="7106082"/>
            <a:ext cx="5887800" cy="25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666666"/>
                </a:solidFill>
                <a:latin typeface="Verdana"/>
                <a:ea typeface="Verdana"/>
                <a:cs typeface="Verdana"/>
                <a:sym typeface="Verdana"/>
              </a:rPr>
              <a:t>HH6 - Korean - “Please call phone number to talk to us”</a:t>
            </a:r>
            <a:endParaRPr sz="900">
              <a:solidFill>
                <a:srgbClr val="666666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20" name="Google Shape;20;p3"/>
          <p:cNvSpPr/>
          <p:nvPr/>
        </p:nvSpPr>
        <p:spPr>
          <a:xfrm>
            <a:off x="579450" y="4398956"/>
            <a:ext cx="8899500" cy="1201200"/>
          </a:xfrm>
          <a:prstGeom prst="rect">
            <a:avLst/>
          </a:prstGeom>
          <a:solidFill>
            <a:srgbClr val="E3F4F7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4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5"/>
          <p:cNvSpPr txBox="1"/>
          <p:nvPr/>
        </p:nvSpPr>
        <p:spPr>
          <a:xfrm>
            <a:off x="689412" y="4390531"/>
            <a:ext cx="8679600" cy="1209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7000">
                <a:latin typeface="Verdana"/>
                <a:ea typeface="Verdana"/>
                <a:cs typeface="Verdana"/>
                <a:sym typeface="Verdana"/>
              </a:rPr>
              <a:t>+1-856-888-8888</a:t>
            </a:r>
            <a:endParaRPr sz="7000">
              <a:latin typeface="Verdana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