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579450" y="3029983"/>
            <a:ext cx="88995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  <a:t>Veuillez appeler l</a:t>
            </a:r>
            <a: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  <a:t>e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579450" y="5330983"/>
            <a:ext cx="88995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  <a:t>si vous souhaitez nous contacter.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French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222739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247706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