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2605529" y="3206193"/>
            <a:ext cx="48390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Please call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2216392" y="5507205"/>
            <a:ext cx="5887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to talk to us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Polish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