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" name="Google Shape;1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73196ef0d4_0_17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" name="Google Shape;22;g73196ef0d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EEFF41">
            <a:alpha val="42350"/>
          </a:srgbClr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/>
          <p:nvPr/>
        </p:nvSpPr>
        <p:spPr>
          <a:xfrm>
            <a:off x="473735" y="1336625"/>
            <a:ext cx="8933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Verdana"/>
                <a:ea typeface="Verdana"/>
                <a:cs typeface="Verdana"/>
                <a:sym typeface="Verdana"/>
              </a:rPr>
              <a:t>How to use this template...</a:t>
            </a:r>
            <a:endParaRPr sz="48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Google Shape;8;p2"/>
          <p:cNvSpPr txBox="1"/>
          <p:nvPr/>
        </p:nvSpPr>
        <p:spPr>
          <a:xfrm>
            <a:off x="456810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1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On slide 2, edit the text in the blue box to include your sites details.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3391281" y="2846504"/>
            <a:ext cx="2443800" cy="13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2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When you’re done inputting your information, select slide 2 in the sidebar.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10;p2"/>
          <p:cNvSpPr txBox="1"/>
          <p:nvPr/>
        </p:nvSpPr>
        <p:spPr>
          <a:xfrm>
            <a:off x="6494942" y="2846500"/>
            <a:ext cx="2443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Verdana"/>
                <a:ea typeface="Verdana"/>
                <a:cs typeface="Verdana"/>
                <a:sym typeface="Verdana"/>
              </a:rPr>
              <a:t>Step 3</a:t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“File”,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“Download”, next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Verdana"/>
                <a:ea typeface="Verdana"/>
                <a:cs typeface="Verdana"/>
                <a:sym typeface="Verdana"/>
              </a:rPr>
              <a:t>click “PDF Document (.pdf)”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1009" y="4138201"/>
            <a:ext cx="2672656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5065" y="4138201"/>
            <a:ext cx="2806144" cy="2094214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4223" t="0"/>
          <a:stretch/>
        </p:blipFill>
        <p:spPr>
          <a:xfrm>
            <a:off x="6532620" y="4138200"/>
            <a:ext cx="2971815" cy="2094215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" name="Google Shape;14;p2"/>
          <p:cNvSpPr/>
          <p:nvPr/>
        </p:nvSpPr>
        <p:spPr>
          <a:xfrm>
            <a:off x="7850475" y="5312600"/>
            <a:ext cx="1556700" cy="152100"/>
          </a:xfrm>
          <a:prstGeom prst="rect">
            <a:avLst/>
          </a:prstGeom>
          <a:noFill/>
          <a:ln cap="flat" cmpd="sng" w="38100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731550" y="4474425"/>
            <a:ext cx="8595300" cy="21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2179A5"/>
                </a:solidFill>
                <a:latin typeface="Verdana"/>
                <a:ea typeface="Verdana"/>
                <a:cs typeface="Verdana"/>
                <a:sym typeface="Verdana"/>
              </a:rPr>
              <a:t>[Enter detail text here]</a:t>
            </a:r>
            <a:endParaRPr sz="4000">
              <a:solidFill>
                <a:srgbClr val="2179A5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" name="Google Shape;25;p5"/>
          <p:cNvSpPr txBox="1"/>
          <p:nvPr/>
        </p:nvSpPr>
        <p:spPr>
          <a:xfrm>
            <a:off x="579475" y="725450"/>
            <a:ext cx="8899500" cy="3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Verdana"/>
                <a:ea typeface="Verdana"/>
                <a:cs typeface="Verdana"/>
                <a:sym typeface="Verdana"/>
              </a:rPr>
              <a:t>[Enter headline text here]</a:t>
            </a:r>
            <a:endParaRPr sz="70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