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4"/>
  </p:sldMasterIdLst>
  <p:notesMasterIdLst>
    <p:notesMasterId r:id="rId5"/>
  </p:notesMasterIdLst>
  <p:sldIdLst>
    <p:sldId id="256" r:id="rId6"/>
    <p:sldId id="257" r:id="rId7"/>
  </p:sldIdLst>
  <p:sldSz cy="7772400" cx="10058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:notes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" name="Google Shape;23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73196ef0d4_0_17:notes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Google Shape;27;g73196ef0d4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rgbClr val="EEFF41">
            <a:alpha val="42350"/>
          </a:srgbClr>
        </a:solidFill>
      </p:bgPr>
    </p:bg>
    <p:spTree>
      <p:nvGrpSpPr>
        <p:cNvPr id="6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2"/>
          <p:cNvSpPr txBox="1"/>
          <p:nvPr/>
        </p:nvSpPr>
        <p:spPr>
          <a:xfrm>
            <a:off x="473735" y="1336625"/>
            <a:ext cx="8933400" cy="111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latin typeface="Verdana"/>
                <a:ea typeface="Verdana"/>
                <a:cs typeface="Verdana"/>
                <a:sym typeface="Verdana"/>
              </a:rPr>
              <a:t>How to use this template...</a:t>
            </a:r>
            <a:endParaRPr sz="48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8" name="Google Shape;8;p2"/>
          <p:cNvSpPr txBox="1"/>
          <p:nvPr/>
        </p:nvSpPr>
        <p:spPr>
          <a:xfrm>
            <a:off x="456810" y="2846500"/>
            <a:ext cx="2443800" cy="12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Verdana"/>
                <a:ea typeface="Verdana"/>
                <a:cs typeface="Verdana"/>
                <a:sym typeface="Verdana"/>
              </a:rPr>
              <a:t>Step 1</a:t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On slide 2, edit the text in the blue box to include your sites details.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9" name="Google Shape;9;p2"/>
          <p:cNvSpPr txBox="1"/>
          <p:nvPr/>
        </p:nvSpPr>
        <p:spPr>
          <a:xfrm>
            <a:off x="3391281" y="2846504"/>
            <a:ext cx="2443800" cy="13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Verdana"/>
                <a:ea typeface="Verdana"/>
                <a:cs typeface="Verdana"/>
                <a:sym typeface="Verdana"/>
              </a:rPr>
              <a:t>Step 2</a:t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When you’re done inputting your information, select slide 2 in the sidebar.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0" name="Google Shape;10;p2"/>
          <p:cNvSpPr txBox="1"/>
          <p:nvPr/>
        </p:nvSpPr>
        <p:spPr>
          <a:xfrm>
            <a:off x="6494942" y="2846500"/>
            <a:ext cx="2443800" cy="12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Verdana"/>
                <a:ea typeface="Verdana"/>
                <a:cs typeface="Verdana"/>
                <a:sym typeface="Verdana"/>
              </a:rPr>
              <a:t>Step 3</a:t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Click “File”, next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click “Download”, next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click “PDF Document (.pdf)”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1" name="Google Shape;11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11009" y="4138201"/>
            <a:ext cx="2672656" cy="2094214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2" name="Google Shape;12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5065" y="4138201"/>
            <a:ext cx="2806144" cy="2094214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3" name="Google Shape;13;p2"/>
          <p:cNvPicPr preferRelativeResize="0"/>
          <p:nvPr/>
        </p:nvPicPr>
        <p:blipFill rotWithShape="1">
          <a:blip r:embed="rId4">
            <a:alphaModFix/>
          </a:blip>
          <a:srcRect b="0" l="0" r="4223" t="0"/>
          <a:stretch/>
        </p:blipFill>
        <p:spPr>
          <a:xfrm>
            <a:off x="6532620" y="4138200"/>
            <a:ext cx="2971815" cy="2094215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4" name="Google Shape;14;p2"/>
          <p:cNvSpPr/>
          <p:nvPr/>
        </p:nvSpPr>
        <p:spPr>
          <a:xfrm>
            <a:off x="7850475" y="5312600"/>
            <a:ext cx="1556700" cy="152100"/>
          </a:xfrm>
          <a:prstGeom prst="rect">
            <a:avLst/>
          </a:prstGeom>
          <a:noFill/>
          <a:ln cap="flat" cmpd="sng" w="38100">
            <a:solidFill>
              <a:srgbClr val="00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 1">
  <p:cSld name="TITLE_1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3"/>
          <p:cNvPicPr preferRelativeResize="0"/>
          <p:nvPr/>
        </p:nvPicPr>
        <p:blipFill rotWithShape="1">
          <a:blip r:embed="rId2">
            <a:alphaModFix/>
          </a:blip>
          <a:srcRect b="56462" l="31464" r="32694" t="7400"/>
          <a:stretch/>
        </p:blipFill>
        <p:spPr>
          <a:xfrm>
            <a:off x="3163875" y="575250"/>
            <a:ext cx="3603751" cy="2808574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3"/>
          <p:cNvSpPr txBox="1"/>
          <p:nvPr/>
        </p:nvSpPr>
        <p:spPr>
          <a:xfrm>
            <a:off x="2605529" y="3206193"/>
            <a:ext cx="4839000" cy="96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0">
                <a:solidFill>
                  <a:schemeClr val="dk1"/>
                </a:solidFill>
                <a:highlight>
                  <a:srgbClr val="FFFFFF"/>
                </a:highlight>
              </a:rPr>
              <a:t>请致电</a:t>
            </a:r>
            <a:endParaRPr sz="70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8" name="Google Shape;18;p3"/>
          <p:cNvSpPr txBox="1"/>
          <p:nvPr/>
        </p:nvSpPr>
        <p:spPr>
          <a:xfrm>
            <a:off x="2216392" y="5507205"/>
            <a:ext cx="5887800" cy="96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0">
                <a:solidFill>
                  <a:schemeClr val="dk1"/>
                </a:solidFill>
                <a:highlight>
                  <a:srgbClr val="FFFFFF"/>
                </a:highlight>
              </a:rPr>
              <a:t>与我们沟通</a:t>
            </a:r>
            <a:endParaRPr sz="70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9" name="Google Shape;19;p3"/>
          <p:cNvSpPr txBox="1"/>
          <p:nvPr/>
        </p:nvSpPr>
        <p:spPr>
          <a:xfrm>
            <a:off x="372221" y="7106082"/>
            <a:ext cx="58878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666666"/>
                </a:solidFill>
                <a:latin typeface="Verdana"/>
                <a:ea typeface="Verdana"/>
                <a:cs typeface="Verdana"/>
                <a:sym typeface="Verdana"/>
              </a:rPr>
              <a:t>HH6 - Chinese (Simplified) - “Please call phone number to talk to us”</a:t>
            </a:r>
            <a:endParaRPr sz="900">
              <a:solidFill>
                <a:srgbClr val="66666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0" name="Google Shape;20;p3"/>
          <p:cNvSpPr/>
          <p:nvPr/>
        </p:nvSpPr>
        <p:spPr>
          <a:xfrm>
            <a:off x="579450" y="4398956"/>
            <a:ext cx="8899500" cy="1201200"/>
          </a:xfrm>
          <a:prstGeom prst="rect">
            <a:avLst/>
          </a:prstGeom>
          <a:solidFill>
            <a:srgbClr val="E3F4F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/>
          <p:nvPr/>
        </p:nvSpPr>
        <p:spPr>
          <a:xfrm>
            <a:off x="689412" y="4390531"/>
            <a:ext cx="8679600" cy="12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0">
                <a:latin typeface="Verdana"/>
                <a:ea typeface="Verdana"/>
                <a:cs typeface="Verdana"/>
                <a:sym typeface="Verdana"/>
              </a:rPr>
              <a:t>+1-856-888-8888</a:t>
            </a:r>
            <a:endParaRPr sz="7000"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