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579450" y="3309425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</a:rPr>
              <a:t>कृपया कॉल करें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579450" y="5642175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</a:rPr>
              <a:t>हमसे बात करने के लिए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Hindi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