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21945600" cx="14630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912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912" orient="horz"/>
        <p:guide pos="460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86323" y="685800"/>
            <a:ext cx="228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:notes"/>
          <p:cNvSpPr/>
          <p:nvPr>
            <p:ph idx="2" type="sldImg"/>
          </p:nvPr>
        </p:nvSpPr>
        <p:spPr>
          <a:xfrm>
            <a:off x="2286323" y="685800"/>
            <a:ext cx="228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" name="Google Shape;1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8322642880_0_10:notes"/>
          <p:cNvSpPr/>
          <p:nvPr>
            <p:ph idx="2" type="sldImg"/>
          </p:nvPr>
        </p:nvSpPr>
        <p:spPr>
          <a:xfrm>
            <a:off x="2286323" y="685800"/>
            <a:ext cx="228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" name="Google Shape;22;g832264288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EEFF41">
            <a:alpha val="42460"/>
          </a:srgbClr>
        </a:solidFill>
      </p:bgPr>
    </p:bg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3"/>
          <p:cNvSpPr txBox="1"/>
          <p:nvPr/>
        </p:nvSpPr>
        <p:spPr>
          <a:xfrm>
            <a:off x="1464541" y="1017252"/>
            <a:ext cx="12618600" cy="3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96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" name="Google Shape;9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919791" y="4879924"/>
            <a:ext cx="3936125" cy="5363176"/>
          </a:xfrm>
          <a:prstGeom prst="rect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" name="Google Shape;10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19791" y="10807968"/>
            <a:ext cx="3936126" cy="4681401"/>
          </a:xfrm>
          <a:prstGeom prst="rect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" name="Google Shape;11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19791" y="16097977"/>
            <a:ext cx="3936124" cy="4855998"/>
          </a:xfrm>
          <a:prstGeom prst="rect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" name="Google Shape;12;p3"/>
          <p:cNvSpPr txBox="1"/>
          <p:nvPr/>
        </p:nvSpPr>
        <p:spPr>
          <a:xfrm>
            <a:off x="1464541" y="4910625"/>
            <a:ext cx="6670200" cy="3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On slide 2, edit the text in [brackets] to include your sites details.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" name="Google Shape;13;p3"/>
          <p:cNvSpPr txBox="1"/>
          <p:nvPr/>
        </p:nvSpPr>
        <p:spPr>
          <a:xfrm>
            <a:off x="1464541" y="10770856"/>
            <a:ext cx="6670200" cy="3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" name="Google Shape;14;p3"/>
          <p:cNvSpPr txBox="1"/>
          <p:nvPr/>
        </p:nvSpPr>
        <p:spPr>
          <a:xfrm>
            <a:off x="1464541" y="16097975"/>
            <a:ext cx="6670200" cy="35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36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" name="Google Shape;15;p3"/>
          <p:cNvSpPr/>
          <p:nvPr/>
        </p:nvSpPr>
        <p:spPr>
          <a:xfrm>
            <a:off x="10458198" y="17878300"/>
            <a:ext cx="1880700" cy="196800"/>
          </a:xfrm>
          <a:prstGeom prst="rect">
            <a:avLst/>
          </a:prstGeom>
          <a:noFill/>
          <a:ln cap="flat" cmpd="sng" w="28575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EFF41">
            <a:alpha val="42460"/>
          </a:srgbClr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1442663" y="1686119"/>
            <a:ext cx="12521100" cy="56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2179A5"/>
                </a:solidFill>
                <a:latin typeface="Verdana"/>
                <a:ea typeface="Verdana"/>
                <a:cs typeface="Verdana"/>
                <a:sym typeface="Verdana"/>
              </a:rPr>
              <a:t>[Enter headline text here]</a:t>
            </a:r>
            <a:endParaRPr sz="12000">
              <a:solidFill>
                <a:srgbClr val="2179A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" name="Google Shape;25;p5"/>
          <p:cNvSpPr txBox="1"/>
          <p:nvPr/>
        </p:nvSpPr>
        <p:spPr>
          <a:xfrm>
            <a:off x="1442675" y="8217323"/>
            <a:ext cx="12521100" cy="29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500">
                <a:latin typeface="Verdana"/>
                <a:ea typeface="Verdana"/>
                <a:cs typeface="Verdana"/>
                <a:sym typeface="Verdana"/>
              </a:rPr>
              <a:t>[Enter detail text here]</a:t>
            </a:r>
            <a:endParaRPr sz="85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